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16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0" y="99929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237490" y="1888043"/>
            <a:ext cx="1172718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8000"/>
              </a:lnSpc>
            </a:pPr>
            <a:r>
              <a:rPr lang="zh-CN" altLang="en-US" sz="6600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党员党费缴纳操作教程</a:t>
            </a:r>
            <a:endParaRPr lang="zh-CN" altLang="en-US" sz="6600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32410" y="3793043"/>
            <a:ext cx="1172718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8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汇泉路社区党委</a:t>
            </a:r>
            <a:endParaRPr lang="zh-CN" altLang="en-US" sz="4000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0" y="90404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6245" y="1473835"/>
            <a:ext cx="10490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第一步：扫描下方二维码关注【汇泉路社区】微信公众号。</a:t>
            </a:r>
            <a:endParaRPr lang="zh-CN" altLang="en-US" sz="280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pic>
        <p:nvPicPr>
          <p:cNvPr id="7" name="图片 1" descr="汇泉路社区二维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190" y="2430780"/>
            <a:ext cx="3055620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0" y="80879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89305" y="2225040"/>
            <a:ext cx="622808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第二步：进入公众号，点开主菜单【微党校】，点击“党费缴纳”，跳转至小程序。</a:t>
            </a:r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  <a:p>
            <a:pPr indent="0" algn="just"/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  <a:p>
            <a:pPr indent="0" algn="just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输入手机号，点击【下一步】。</a:t>
            </a:r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pic>
        <p:nvPicPr>
          <p:cNvPr id="5" name="图片 4" descr="15bcf6d621ea2d467603cb61d667a16"/>
          <p:cNvPicPr>
            <a:picLocks noChangeAspect="1"/>
          </p:cNvPicPr>
          <p:nvPr/>
        </p:nvPicPr>
        <p:blipFill>
          <a:blip r:embed="rId5"/>
          <a:srcRect t="4308" b="29750"/>
          <a:stretch>
            <a:fillRect/>
          </a:stretch>
        </p:blipFill>
        <p:spPr>
          <a:xfrm>
            <a:off x="7372985" y="1577340"/>
            <a:ext cx="2981325" cy="441769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0" y="234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90040" y="899160"/>
            <a:ext cx="8194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第三步：依次完成【身份认证】和【绑定手机号】。</a:t>
            </a:r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pic>
        <p:nvPicPr>
          <p:cNvPr id="6" name="图片 5" descr="d1f04174eae483a2a8d78d51b9fc286"/>
          <p:cNvPicPr>
            <a:picLocks noChangeAspect="1"/>
          </p:cNvPicPr>
          <p:nvPr/>
        </p:nvPicPr>
        <p:blipFill>
          <a:blip r:embed="rId5"/>
          <a:srcRect t="2607" b="36744"/>
          <a:stretch>
            <a:fillRect/>
          </a:stretch>
        </p:blipFill>
        <p:spPr>
          <a:xfrm>
            <a:off x="1661795" y="1688465"/>
            <a:ext cx="2975610" cy="391477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 descr="1b0237598ccc2183a5acd9c4c3fa37e"/>
          <p:cNvPicPr>
            <a:picLocks noChangeAspect="1"/>
          </p:cNvPicPr>
          <p:nvPr/>
        </p:nvPicPr>
        <p:blipFill>
          <a:blip r:embed="rId6"/>
          <a:srcRect t="3485" b="38375"/>
          <a:stretch>
            <a:fillRect/>
          </a:stretch>
        </p:blipFill>
        <p:spPr>
          <a:xfrm>
            <a:off x="6492240" y="1699260"/>
            <a:ext cx="2926080" cy="389255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右箭头 7"/>
          <p:cNvSpPr/>
          <p:nvPr/>
        </p:nvSpPr>
        <p:spPr>
          <a:xfrm>
            <a:off x="5240655" y="3321050"/>
            <a:ext cx="647700" cy="2159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570" y="234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90040" y="899160"/>
            <a:ext cx="8194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第四步：点击【去交费】，【确定】。</a:t>
            </a:r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183505" y="2890520"/>
            <a:ext cx="647700" cy="2159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90040" y="1773555"/>
            <a:ext cx="3223260" cy="2910840"/>
            <a:chOff x="2504" y="2793"/>
            <a:chExt cx="5076" cy="4584"/>
          </a:xfrm>
        </p:grpSpPr>
        <p:pic>
          <p:nvPicPr>
            <p:cNvPr id="5" name="图片 4" descr="0eb0249b4da20d01e8f3cca6cff3b97"/>
            <p:cNvPicPr>
              <a:picLocks noChangeAspect="1"/>
            </p:cNvPicPr>
            <p:nvPr/>
          </p:nvPicPr>
          <p:blipFill>
            <a:blip r:embed="rId5"/>
            <a:srcRect t="7570" b="51790"/>
            <a:stretch>
              <a:fillRect/>
            </a:stretch>
          </p:blipFill>
          <p:spPr>
            <a:xfrm>
              <a:off x="2504" y="2793"/>
              <a:ext cx="5077" cy="458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9" name="矩形 8"/>
            <p:cNvSpPr/>
            <p:nvPr/>
          </p:nvSpPr>
          <p:spPr>
            <a:xfrm>
              <a:off x="4764" y="3768"/>
              <a:ext cx="1204" cy="543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1" name="图片 10" descr="427569ed5642774f9c371a27a4339fc"/>
          <p:cNvPicPr>
            <a:picLocks noChangeAspect="1"/>
          </p:cNvPicPr>
          <p:nvPr/>
        </p:nvPicPr>
        <p:blipFill>
          <a:blip r:embed="rId6"/>
          <a:srcRect l="4955" t="12295" r="4574" b="37850"/>
          <a:stretch>
            <a:fillRect/>
          </a:stretch>
        </p:blipFill>
        <p:spPr>
          <a:xfrm>
            <a:off x="6137910" y="1773555"/>
            <a:ext cx="2778760" cy="30772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570" y="234"/>
            <a:ext cx="122495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" y="5814781"/>
            <a:ext cx="12201769" cy="104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62" y="0"/>
            <a:ext cx="4413250" cy="1243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823844" cy="710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90040" y="899160"/>
            <a:ext cx="8194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2800" b="0">
                <a:latin typeface="方正小标宋简体" panose="02010601030101010101" charset="-122"/>
                <a:ea typeface="方正小标宋简体" panose="02010601030101010101" charset="-122"/>
              </a:rPr>
              <a:t>第五步：完成支付。</a:t>
            </a:r>
            <a:endParaRPr lang="zh-CN" sz="2800" b="0">
              <a:latin typeface="方正小标宋简体" panose="02010601030101010101" charset="-122"/>
              <a:ea typeface="方正小标宋简体" panose="02010601030101010101" charset="-122"/>
            </a:endParaRPr>
          </a:p>
        </p:txBody>
      </p:sp>
      <p:pic>
        <p:nvPicPr>
          <p:cNvPr id="6" name="图片 5" descr="1efa407d85cdd1161c62634f82f9fb5"/>
          <p:cNvPicPr>
            <a:picLocks noChangeAspect="1"/>
          </p:cNvPicPr>
          <p:nvPr/>
        </p:nvPicPr>
        <p:blipFill>
          <a:blip r:embed="rId5"/>
          <a:srcRect t="4901" b="47783"/>
          <a:stretch>
            <a:fillRect/>
          </a:stretch>
        </p:blipFill>
        <p:spPr>
          <a:xfrm>
            <a:off x="1590040" y="2130425"/>
            <a:ext cx="2693035" cy="28321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 descr="b48855aa5297cdc92094f6b473cdf24"/>
          <p:cNvPicPr>
            <a:picLocks noChangeAspect="1"/>
          </p:cNvPicPr>
          <p:nvPr/>
        </p:nvPicPr>
        <p:blipFill>
          <a:blip r:embed="rId6"/>
          <a:srcRect t="3706" b="22217"/>
          <a:stretch>
            <a:fillRect/>
          </a:stretch>
        </p:blipFill>
        <p:spPr>
          <a:xfrm>
            <a:off x="4924425" y="1398270"/>
            <a:ext cx="2684145" cy="44164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 descr="d86d948d3d1c47ffd2ad976379b8942"/>
          <p:cNvPicPr>
            <a:picLocks noChangeAspect="1"/>
          </p:cNvPicPr>
          <p:nvPr/>
        </p:nvPicPr>
        <p:blipFill>
          <a:blip r:embed="rId7"/>
          <a:srcRect t="7694" b="36073"/>
          <a:stretch>
            <a:fillRect/>
          </a:stretch>
        </p:blipFill>
        <p:spPr>
          <a:xfrm>
            <a:off x="8299450" y="1712595"/>
            <a:ext cx="2945130" cy="368046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3" name="矩形 12"/>
          <p:cNvSpPr/>
          <p:nvPr/>
        </p:nvSpPr>
        <p:spPr>
          <a:xfrm>
            <a:off x="5879465" y="3860800"/>
            <a:ext cx="1512570" cy="288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演示</Application>
  <PresentationFormat>宽屏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华文行楷</vt:lpstr>
      <vt:lpstr>方正小标宋简体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伊凡在石大</cp:lastModifiedBy>
  <cp:revision>27</cp:revision>
  <dcterms:created xsi:type="dcterms:W3CDTF">2006-08-16T00:00:00Z</dcterms:created>
  <dcterms:modified xsi:type="dcterms:W3CDTF">2020-12-09T05:41:47Z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