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09" r:id="rId2"/>
    <p:sldId id="308" r:id="rId3"/>
    <p:sldId id="310" r:id="rId4"/>
    <p:sldId id="311" r:id="rId5"/>
    <p:sldId id="312" r:id="rId6"/>
  </p:sldIdLst>
  <p:sldSz cx="12192000" cy="6858000"/>
  <p:notesSz cx="6858000" cy="9144000"/>
  <p:embeddedFontLst>
    <p:embeddedFont>
      <p:font typeface="汉仪旗黑-55简" charset="-128"/>
      <p:regular r:id="rId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4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旗黑-55简" panose="00020600040101010101" charset="-128"/>
              </a:rPr>
              <a:pPr/>
              <a:t>2024/12/9</a:t>
            </a:fld>
            <a:endParaRPr lang="zh-CN" altLang="en-US">
              <a:cs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旗黑-55简" panose="00020600040101010101" charset="-128"/>
              </a:rPr>
              <a:pPr/>
              <a:t>‹#›</a:t>
            </a:fld>
            <a:endParaRPr lang="zh-CN" altLang="en-US">
              <a:cs typeface="汉仪旗黑-55简" panose="0002060004010101010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160291" y="206354"/>
            <a:ext cx="11872687" cy="644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5简" panose="00020600040101010101" charset="-128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AE6FE872-A8FC-478F-8334-D85452FB4EC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9B455774-4FF0-444F-AEF1-BD1BC82684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9" y="-337457"/>
            <a:ext cx="12249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48" y="5814781"/>
            <a:ext cx="12201769" cy="104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62" y="0"/>
            <a:ext cx="4413250" cy="12430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380" y="1000108"/>
            <a:ext cx="12072620" cy="54938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60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algn="ctr" fontAlgn="auto">
              <a:lnSpc>
                <a:spcPct val="150000"/>
              </a:lnSpc>
            </a:pPr>
            <a:endParaRPr lang="zh-CN" altLang="en-US" sz="6600" dirty="0">
              <a:solidFill>
                <a:srgbClr val="FF0000"/>
              </a:solidFill>
              <a:effectLst/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120" y="396240"/>
            <a:ext cx="83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endParaRPr lang="zh-CN" altLang="en-US" dirty="0"/>
          </a:p>
        </p:txBody>
      </p:sp>
      <p:pic>
        <p:nvPicPr>
          <p:cNvPr id="9" name="图片 8" descr="微信图片_202412091153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973" y="511628"/>
            <a:ext cx="762000" cy="657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2743" y="1491343"/>
            <a:ext cx="8545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rgbClr val="FF0000"/>
                </a:solidFill>
              </a:rPr>
              <a:t>  党员党费缴纳操作教程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6343" y="3624943"/>
            <a:ext cx="49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         汇泉路社区党委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9" y="-217714"/>
            <a:ext cx="12249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48" y="5814781"/>
            <a:ext cx="12201769" cy="104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62" y="0"/>
            <a:ext cx="4413250" cy="12430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380" y="1000108"/>
            <a:ext cx="12072620" cy="54938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60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algn="ctr" fontAlgn="auto">
              <a:lnSpc>
                <a:spcPct val="150000"/>
              </a:lnSpc>
            </a:pPr>
            <a:endParaRPr lang="zh-CN" altLang="en-US" sz="6600" dirty="0">
              <a:solidFill>
                <a:srgbClr val="FF0000"/>
              </a:solidFill>
              <a:effectLst/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120" y="396240"/>
            <a:ext cx="83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endParaRPr lang="zh-CN" altLang="en-US" dirty="0"/>
          </a:p>
        </p:txBody>
      </p:sp>
      <p:pic>
        <p:nvPicPr>
          <p:cNvPr id="9" name="图片 8" descr="微信图片_202412091153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973" y="511628"/>
            <a:ext cx="762000" cy="657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3885" y="1426028"/>
            <a:ext cx="911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         第一步：扫描正文二维码关注</a:t>
            </a:r>
            <a:r>
              <a:rPr lang="en-US" altLang="zh-CN" sz="2400" dirty="0" smtClean="0">
                <a:solidFill>
                  <a:srgbClr val="FF0000"/>
                </a:solidFill>
              </a:rPr>
              <a:t>【</a:t>
            </a:r>
            <a:r>
              <a:rPr lang="zh-CN" altLang="en-US" sz="2400" dirty="0" smtClean="0">
                <a:solidFill>
                  <a:srgbClr val="FF0000"/>
                </a:solidFill>
              </a:rPr>
              <a:t>汇泉路社区</a:t>
            </a:r>
            <a:r>
              <a:rPr lang="en-US" altLang="zh-CN" sz="2400" dirty="0" smtClean="0">
                <a:solidFill>
                  <a:srgbClr val="FF0000"/>
                </a:solidFill>
              </a:rPr>
              <a:t>】</a:t>
            </a:r>
            <a:r>
              <a:rPr lang="zh-CN" altLang="en-US" sz="2400" dirty="0" smtClean="0">
                <a:solidFill>
                  <a:srgbClr val="FF0000"/>
                </a:solidFill>
              </a:rPr>
              <a:t>微信公众号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1" name="图片 10" descr="汇泉路社区二维码.jpg"/>
          <p:cNvPicPr>
            <a:picLocks noChangeAspect="1"/>
          </p:cNvPicPr>
          <p:nvPr/>
        </p:nvPicPr>
        <p:blipFill>
          <a:blip r:embed="rId7"/>
          <a:srcRect t="21499" b="15959"/>
          <a:stretch>
            <a:fillRect/>
          </a:stretch>
        </p:blipFill>
        <p:spPr>
          <a:xfrm>
            <a:off x="4070031" y="2499360"/>
            <a:ext cx="3354027" cy="2786743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9" y="-317863"/>
            <a:ext cx="12249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48" y="5814781"/>
            <a:ext cx="12201769" cy="104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62" y="0"/>
            <a:ext cx="4413250" cy="12430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380" y="1000108"/>
            <a:ext cx="12072620" cy="54938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60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algn="ctr" fontAlgn="auto">
              <a:lnSpc>
                <a:spcPct val="150000"/>
              </a:lnSpc>
            </a:pPr>
            <a:endParaRPr lang="zh-CN" altLang="en-US" sz="6600" dirty="0">
              <a:solidFill>
                <a:srgbClr val="FF0000"/>
              </a:solidFill>
              <a:effectLst/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120" y="396240"/>
            <a:ext cx="83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endParaRPr lang="zh-CN" altLang="en-US" dirty="0"/>
          </a:p>
        </p:txBody>
      </p:sp>
      <p:pic>
        <p:nvPicPr>
          <p:cNvPr id="9" name="图片 8" descr="微信图片_202412091153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973" y="511628"/>
            <a:ext cx="762000" cy="657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3885" y="1426028"/>
            <a:ext cx="911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                         第二步：打开“党群红盟”进入相应页面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t="3697" b="3884"/>
          <a:stretch>
            <a:fillRect/>
          </a:stretch>
        </p:blipFill>
        <p:spPr bwMode="auto">
          <a:xfrm>
            <a:off x="4600575" y="2042160"/>
            <a:ext cx="2806065" cy="38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9" y="-371203"/>
            <a:ext cx="12249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48" y="5814781"/>
            <a:ext cx="12201769" cy="104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62" y="0"/>
            <a:ext cx="4413250" cy="12430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380" y="1000108"/>
            <a:ext cx="12072620" cy="54938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60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algn="ctr" fontAlgn="auto">
              <a:lnSpc>
                <a:spcPct val="150000"/>
              </a:lnSpc>
            </a:pPr>
            <a:endParaRPr lang="zh-CN" altLang="en-US" sz="6600" dirty="0">
              <a:solidFill>
                <a:srgbClr val="FF0000"/>
              </a:solidFill>
              <a:effectLst/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120" y="396240"/>
            <a:ext cx="83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endParaRPr lang="zh-CN" altLang="en-US" dirty="0"/>
          </a:p>
        </p:txBody>
      </p:sp>
      <p:pic>
        <p:nvPicPr>
          <p:cNvPr id="9" name="图片 8" descr="微信图片_202412091153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973" y="511628"/>
            <a:ext cx="762000" cy="657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005" y="990600"/>
            <a:ext cx="911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                       第三步：打开“党费缴纳”进入相应页面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t="5546" b="4568"/>
          <a:stretch>
            <a:fillRect/>
          </a:stretch>
        </p:blipFill>
        <p:spPr bwMode="auto">
          <a:xfrm>
            <a:off x="4453222" y="1653540"/>
            <a:ext cx="2808638" cy="419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4063"/>
            <a:ext cx="12249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48" y="5814781"/>
            <a:ext cx="12201769" cy="104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62" y="0"/>
            <a:ext cx="4413250" cy="12430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380" y="1000108"/>
            <a:ext cx="12072620" cy="54938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6000" b="1" dirty="0" smtClean="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algn="ctr" fontAlgn="auto">
              <a:lnSpc>
                <a:spcPct val="150000"/>
              </a:lnSpc>
            </a:pPr>
            <a:endParaRPr lang="zh-CN" altLang="en-US" sz="6600" dirty="0">
              <a:solidFill>
                <a:srgbClr val="FF0000"/>
              </a:solidFill>
              <a:effectLst/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120" y="396240"/>
            <a:ext cx="83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endParaRPr lang="zh-CN" altLang="en-US" dirty="0"/>
          </a:p>
        </p:txBody>
      </p:sp>
      <p:pic>
        <p:nvPicPr>
          <p:cNvPr id="9" name="图片 8" descr="微信图片_202412091153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973" y="511628"/>
            <a:ext cx="762000" cy="657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3885" y="876300"/>
            <a:ext cx="911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                   第四步：打开“蓉城党费通”小程序完成缴费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 t="4712" r="-5919"/>
          <a:stretch>
            <a:fillRect/>
          </a:stretch>
        </p:blipFill>
        <p:spPr bwMode="auto">
          <a:xfrm>
            <a:off x="4351073" y="1539240"/>
            <a:ext cx="2590747" cy="41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/>
</p:sld>
</file>

<file path=ppt/theme/theme1.xml><?xml version="1.0" encoding="utf-8"?>
<a:theme xmlns:a="http://schemas.openxmlformats.org/drawingml/2006/main" name="Office 主题">
  <a:themeElements>
    <a:clrScheme name="自定义 9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00000"/>
      </a:accent1>
      <a:accent2>
        <a:srgbClr val="C00000"/>
      </a:accent2>
      <a:accent3>
        <a:srgbClr val="900000"/>
      </a:accent3>
      <a:accent4>
        <a:srgbClr val="C00000"/>
      </a:accent4>
      <a:accent5>
        <a:srgbClr val="900000"/>
      </a:accent5>
      <a:accent6>
        <a:srgbClr val="C00000"/>
      </a:accent6>
      <a:hlink>
        <a:srgbClr val="3A3838"/>
      </a:hlink>
      <a:folHlink>
        <a:srgbClr val="869FB7"/>
      </a:folHlink>
    </a:clrScheme>
    <a:fontScheme name="Office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80</Words>
  <Application>WPS 演示</Application>
  <PresentationFormat>自定义</PresentationFormat>
  <Paragraphs>36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Arial</vt:lpstr>
      <vt:lpstr>宋体</vt:lpstr>
      <vt:lpstr>汉仪旗黑-55简</vt:lpstr>
      <vt:lpstr>方正小标宋简体</vt:lpstr>
      <vt:lpstr>Office 主题</vt:lpstr>
      <vt:lpstr>幻灯片 1</vt:lpstr>
      <vt:lpstr>幻灯片 2</vt:lpstr>
      <vt:lpstr>幻灯片 3</vt:lpstr>
      <vt:lpstr>幻灯片 4</vt:lpstr>
      <vt:lpstr>幻灯片 5</vt:lpstr>
    </vt:vector>
  </TitlesOfParts>
  <Company>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夏至未至</dc:creator>
  <cp:lastModifiedBy>User</cp:lastModifiedBy>
  <cp:revision>96</cp:revision>
  <dcterms:created xsi:type="dcterms:W3CDTF">2022-04-22T06:06:00Z</dcterms:created>
  <dcterms:modified xsi:type="dcterms:W3CDTF">2024-12-09T09:29:57Z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8A908E6C48F541CA93DC667C2D8FDE1F_11</vt:lpwstr>
  </property>
  <property fmtid="{D5CDD505-2E9C-101B-9397-08002B2CF9AE}" pid="3" name="KSOProductBuildVer">
    <vt:lpwstr>2052-12.1.0.16120</vt:lpwstr>
  </property>
  <property fmtid="{D5CDD505-2E9C-101B-9397-08002B2CF9AE}" pid="4" name="KSOTemplateUUID">
    <vt:lpwstr>v1.0_mb_wpGwUnFYVheB4MbHEBrI7Q==</vt:lpwstr>
  </property>
</Properties>
</file>